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283" r:id="rId17"/>
    <p:sldId id="284" r:id="rId18"/>
    <p:sldId id="285" r:id="rId19"/>
    <p:sldId id="286" r:id="rId20"/>
    <p:sldId id="287" r:id="rId21"/>
    <p:sldId id="349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16" r:id="rId58"/>
    <p:sldId id="325" r:id="rId59"/>
    <p:sldId id="326" r:id="rId60"/>
    <p:sldId id="327" r:id="rId61"/>
    <p:sldId id="346" r:id="rId62"/>
    <p:sldId id="347" r:id="rId63"/>
    <p:sldId id="350" r:id="rId64"/>
    <p:sldId id="351" r:id="rId65"/>
    <p:sldId id="328" r:id="rId66"/>
    <p:sldId id="329" r:id="rId67"/>
    <p:sldId id="330" r:id="rId68"/>
    <p:sldId id="331" r:id="rId69"/>
    <p:sldId id="332" r:id="rId70"/>
    <p:sldId id="333" r:id="rId71"/>
    <p:sldId id="315" r:id="rId72"/>
    <p:sldId id="334" r:id="rId73"/>
    <p:sldId id="335" r:id="rId74"/>
    <p:sldId id="338" r:id="rId75"/>
    <p:sldId id="337" r:id="rId76"/>
    <p:sldId id="336" r:id="rId77"/>
    <p:sldId id="339" r:id="rId78"/>
    <p:sldId id="340" r:id="rId79"/>
    <p:sldId id="341" r:id="rId80"/>
    <p:sldId id="342" r:id="rId81"/>
    <p:sldId id="343" r:id="rId82"/>
    <p:sldId id="344" r:id="rId83"/>
    <p:sldId id="35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82" d="100"/>
          <a:sy n="82" d="100"/>
        </p:scale>
        <p:origin x="126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129177"/>
          </a:xfrm>
        </p:spPr>
        <p:txBody>
          <a:bodyPr/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can leverage SQL but are not relational.</a:t>
            </a:r>
          </a:p>
          <a:p>
            <a:pPr lvl="1"/>
            <a:r>
              <a:rPr lang="en-US" sz="1400" dirty="0"/>
              <a:t>NoSQL databases include MongoDB, </a:t>
            </a:r>
            <a:r>
              <a:rPr lang="en-US" sz="1400" dirty="0" err="1"/>
              <a:t>Couchbase</a:t>
            </a:r>
            <a:r>
              <a:rPr lang="en-US" sz="1400" dirty="0"/>
              <a:t>, Apache Cassandra, and </a:t>
            </a:r>
            <a:r>
              <a:rPr lang="en-US" sz="1400" dirty="0" err="1"/>
              <a:t>Redis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These platforms store massive amounts of data in a variety of raw or structured formats. </a:t>
            </a:r>
          </a:p>
          <a:p>
            <a:pPr lvl="1"/>
            <a:r>
              <a:rPr lang="en-US" sz="1400" dirty="0"/>
              <a:t>Most of these solutions are </a:t>
            </a:r>
            <a:r>
              <a:rPr lang="en-US" sz="1400" b="1" dirty="0"/>
              <a:t>distributed</a:t>
            </a:r>
            <a:r>
              <a:rPr lang="en-US" sz="14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dirty="0"/>
              <a:t>Do not fall into the trap of treating all data problems as Big Data problems, because most are not. </a:t>
            </a:r>
          </a:p>
          <a:p>
            <a:pPr lvl="1"/>
            <a:r>
              <a:rPr lang="en-US" dirty="0"/>
              <a:t>While Big Data will continue to grow, data will always come in all shapes and sizes.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Just download and copy the folder contents to a location of your choice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1393</TotalTime>
  <Words>3264</Words>
  <Application>Microsoft Office PowerPoint</Application>
  <PresentationFormat>Widescreen</PresentationFormat>
  <Paragraphs>561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192</cp:revision>
  <dcterms:created xsi:type="dcterms:W3CDTF">2016-08-14T20:32:10Z</dcterms:created>
  <dcterms:modified xsi:type="dcterms:W3CDTF">2017-10-19T18:53:08Z</dcterms:modified>
  <cp:version/>
</cp:coreProperties>
</file>